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-5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265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b10aecfb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b10aecfb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a42b20d0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a42b20d0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a42b20d0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a42b20d0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a42b20d0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a42b20d0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a42b20d0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a42b20d0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a42b20d0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a42b20d0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a42b20d0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a42b20d0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b10aecfb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b10aecfb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b10aecfb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b10aecfb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b10aecfb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b10aecfb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f02e3d7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f02e3d7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a42b20d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a42b20d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b10aecfb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b10aecfb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b10aecfb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b10aecfb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ee73738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ee73738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eb13bcf6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eb13bcf6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eb13bcf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eb13bcf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b10aecfb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b10aecfb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b10aecfb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b10aecfb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b10aecf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b10aecfb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b10aecfb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b10aecfb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eb13bcf6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eb13bcf6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f02e3d7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f02e3d7a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b10aecfb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b10aecfb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b10aecfb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b10aecfb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b10aecfb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b10aecfb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jpeg"/><Relationship Id="rId8" Type="http://schemas.openxmlformats.org/officeDocument/2006/relationships/image" Target="../media/image32.png"/><Relationship Id="rId9" Type="http://schemas.openxmlformats.org/officeDocument/2006/relationships/image" Target="../media/image33.jpe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774050" y="2249025"/>
            <a:ext cx="4078500" cy="1068000"/>
          </a:xfrm>
          <a:prstGeom prst="rect">
            <a:avLst/>
          </a:prstGeom>
          <a:solidFill>
            <a:srgbClr val="EEEEEE">
              <a:alpha val="60790"/>
            </a:srgbClr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rgbClr val="134F5C"/>
                </a:solidFill>
                <a:latin typeface="Poppins"/>
                <a:ea typeface="Poppins"/>
                <a:cs typeface="Poppins"/>
                <a:sym typeface="Poppins"/>
              </a:rPr>
              <a:t>Restoring nature on old landfill sites</a:t>
            </a:r>
            <a:endParaRPr sz="3300" b="1">
              <a:solidFill>
                <a:srgbClr val="134F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932" y="0"/>
            <a:ext cx="5030868" cy="97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112525"/>
            <a:ext cx="3034500" cy="572700"/>
          </a:xfrm>
          <a:prstGeom prst="rect">
            <a:avLst/>
          </a:prstGeom>
          <a:solidFill>
            <a:srgbClr val="EEEEEE">
              <a:alpha val="6079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Until it’s full…….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448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long does it take to breakdown household waste?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82700" y="4227350"/>
            <a:ext cx="2778600" cy="5448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Plastic bottles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25250" y="1615450"/>
            <a:ext cx="2524500" cy="19782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400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477300" y="80925"/>
            <a:ext cx="2189400" cy="5448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Plastic bags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25250" y="1615450"/>
            <a:ext cx="2902800" cy="19635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76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20"/>
              <a:buFont typeface="Poppins SemiBold"/>
              <a:buChar char="●"/>
            </a:pPr>
            <a:r>
              <a:rPr lang="en-GB" sz="2820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500 years</a:t>
            </a:r>
            <a:endParaRPr sz="2820"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76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20"/>
              <a:buFont typeface="Poppins SemiBold"/>
              <a:buChar char="●"/>
            </a:pPr>
            <a:r>
              <a:rPr lang="en-GB" sz="2820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800 years</a:t>
            </a:r>
            <a:endParaRPr sz="2820"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76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20"/>
              <a:buFont typeface="Poppins SemiBold"/>
              <a:buChar char="●"/>
            </a:pPr>
            <a:r>
              <a:rPr lang="en-GB" sz="2820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1000 years</a:t>
            </a:r>
            <a:endParaRPr sz="2820"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535500" y="139125"/>
            <a:ext cx="2073000" cy="5157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Tin cans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225250" y="1615450"/>
            <a:ext cx="2524500" cy="19782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804600" y="110025"/>
            <a:ext cx="1534800" cy="5448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Glass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225250" y="1615450"/>
            <a:ext cx="4066800" cy="19782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100,000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200,000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1,000,000 years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681000" y="124575"/>
            <a:ext cx="1782000" cy="6903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Clothes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225250" y="1615450"/>
            <a:ext cx="2524500" cy="19782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 month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 months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 months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455525" y="0"/>
            <a:ext cx="2553300" cy="5739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Food waste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225250" y="1615450"/>
            <a:ext cx="2524500" cy="19782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 week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 month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800"/>
              <a:buFont typeface="Poppins SemiBold"/>
              <a:buChar char="●"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 months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0" y="47050"/>
            <a:ext cx="4859400" cy="8787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 what can we do to reduce what goes into landfill?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850" y="533850"/>
            <a:ext cx="1334150" cy="11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>
            <a:spLocks noGrp="1"/>
          </p:cNvSpPr>
          <p:nvPr>
            <p:ph type="subTitle" idx="4294967295"/>
          </p:nvPr>
        </p:nvSpPr>
        <p:spPr>
          <a:xfrm rot="-621501">
            <a:off x="481425" y="2050463"/>
            <a:ext cx="4424814" cy="708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Reduce packaging</a:t>
            </a:r>
            <a:endParaRPr sz="3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4294967295"/>
          </p:nvPr>
        </p:nvSpPr>
        <p:spPr>
          <a:xfrm rot="793327">
            <a:off x="823320" y="3557030"/>
            <a:ext cx="3635782" cy="7081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Consume less</a:t>
            </a:r>
            <a:endParaRPr sz="3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4294967295"/>
          </p:nvPr>
        </p:nvSpPr>
        <p:spPr>
          <a:xfrm rot="-621395">
            <a:off x="4680777" y="2353938"/>
            <a:ext cx="3090551" cy="708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Sort our waste</a:t>
            </a:r>
            <a:endParaRPr sz="3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4294967295"/>
          </p:nvPr>
        </p:nvSpPr>
        <p:spPr>
          <a:xfrm rot="918336">
            <a:off x="3817742" y="3786692"/>
            <a:ext cx="3524301" cy="708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Repair items</a:t>
            </a:r>
            <a:endParaRPr sz="3000"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217100" y="108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Recycling</a:t>
            </a:r>
            <a:r>
              <a:rPr lang="en-GB"/>
              <a:t>	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Sort this pile of rubbish!</a:t>
            </a:r>
            <a:r>
              <a:rPr lang="en-GB"/>
              <a:t>		</a:t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4825"/>
            <a:ext cx="6211624" cy="30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645100"/>
            <a:ext cx="1858941" cy="14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00" y="533175"/>
            <a:ext cx="1555350" cy="1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477737" y="1034613"/>
            <a:ext cx="1258900" cy="5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00" y="958275"/>
            <a:ext cx="1635525" cy="10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5175" y="801425"/>
            <a:ext cx="23812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287" y="3568267"/>
            <a:ext cx="1555350" cy="9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01" y="3540700"/>
            <a:ext cx="1858941" cy="14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50" y="3428775"/>
            <a:ext cx="1555350" cy="1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523362" y="3781988"/>
            <a:ext cx="1258900" cy="5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778" y="2382575"/>
            <a:ext cx="1203872" cy="20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8863" y="2987713"/>
            <a:ext cx="23812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12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Something we can all do…….. 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2"/>
          <a:stretch/>
        </p:blipFill>
        <p:spPr>
          <a:xfrm>
            <a:off x="0" y="22925"/>
            <a:ext cx="9224024" cy="51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562534" y="905164"/>
            <a:ext cx="3620761" cy="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Recycle</a:t>
            </a:r>
            <a:endParaRPr sz="6600" b="1" dirty="0">
              <a:solidFill>
                <a:srgbClr val="274E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 rot="-1890038">
            <a:off x="124653" y="600232"/>
            <a:ext cx="3127877" cy="816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6600" b="1" dirty="0">
                <a:solidFill>
                  <a:srgbClr val="5B0F00"/>
                </a:solidFill>
                <a:latin typeface="Poppins"/>
                <a:ea typeface="Poppins"/>
                <a:cs typeface="Poppins"/>
                <a:sym typeface="Poppins"/>
              </a:rPr>
              <a:t>Nature</a:t>
            </a:r>
            <a:endParaRPr sz="6600" b="1" dirty="0">
              <a:solidFill>
                <a:srgbClr val="5B0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 rot="1756694">
            <a:off x="5978246" y="725350"/>
            <a:ext cx="3174057" cy="795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6650" b="1" dirty="0">
                <a:solidFill>
                  <a:srgbClr val="5B0F00"/>
                </a:solidFill>
                <a:latin typeface="Poppins"/>
                <a:ea typeface="Poppins"/>
                <a:cs typeface="Poppins"/>
                <a:sym typeface="Poppins"/>
              </a:rPr>
              <a:t>Habitat</a:t>
            </a:r>
            <a:endParaRPr sz="2910" b="1" dirty="0">
              <a:solidFill>
                <a:srgbClr val="5B0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rot="-432368">
            <a:off x="111303" y="3591463"/>
            <a:ext cx="5572415" cy="816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6600" b="1" dirty="0">
                <a:solidFill>
                  <a:srgbClr val="5B0F00"/>
                </a:solidFill>
                <a:latin typeface="Poppins"/>
                <a:ea typeface="Poppins"/>
                <a:cs typeface="Poppins"/>
                <a:sym typeface="Poppins"/>
              </a:rPr>
              <a:t>Biodiversity</a:t>
            </a:r>
            <a:endParaRPr sz="6600" b="1" dirty="0">
              <a:solidFill>
                <a:srgbClr val="5B0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rot="1090126">
            <a:off x="5504882" y="3814471"/>
            <a:ext cx="3532840" cy="707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Waste</a:t>
            </a:r>
            <a:endParaRPr sz="6600" b="1" dirty="0">
              <a:solidFill>
                <a:srgbClr val="274E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 rot="345405">
            <a:off x="1046446" y="2213200"/>
            <a:ext cx="7166833" cy="708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Habitat creation</a:t>
            </a:r>
            <a:endParaRPr sz="6600" b="1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152925" y="68625"/>
            <a:ext cx="6801300" cy="5166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Can nature return to this old landfill site?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311700" y="559025"/>
            <a:ext cx="8520600" cy="572700"/>
          </a:xfrm>
          <a:prstGeom prst="rect">
            <a:avLst/>
          </a:prstGeom>
          <a:solidFill>
            <a:srgbClr val="EEEEEE">
              <a:alpha val="6079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But first…… containing the waste and cap with soil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8025"/>
            <a:ext cx="1381850" cy="1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850" y="3874075"/>
            <a:ext cx="2264673" cy="12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525" y="3874074"/>
            <a:ext cx="1485220" cy="12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750" y="3874075"/>
            <a:ext cx="2351048" cy="12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800" y="3874075"/>
            <a:ext cx="1661200" cy="12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1323750" y="204225"/>
            <a:ext cx="6801300" cy="5166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C11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Will nature just return to this location?</a:t>
            </a:r>
            <a:endParaRPr>
              <a:solidFill>
                <a:srgbClr val="4C113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0176" y="-2012223"/>
            <a:ext cx="5162550" cy="91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192475" y="121650"/>
            <a:ext cx="6655200" cy="6366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We can give nature a helping hand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975" y="1949396"/>
            <a:ext cx="5669975" cy="31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0" y="38400"/>
            <a:ext cx="8117100" cy="5469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Can we restore it back to what it was like before?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374250" y="2792450"/>
            <a:ext cx="4289400" cy="1046700"/>
          </a:xfrm>
          <a:prstGeom prst="rect">
            <a:avLst/>
          </a:prstGeom>
          <a:solidFill>
            <a:srgbClr val="EEEEEE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call this wilding or recreating habitats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152900" y="153900"/>
            <a:ext cx="4164300" cy="1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There are 4 landfill sites in north Wales being restored to nature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0" y="0"/>
            <a:ext cx="46086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4450"/>
            <a:ext cx="4572000" cy="352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 descr="A picture containing diagram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831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4345800" y="0"/>
            <a:ext cx="4798200" cy="504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Designing the new habitats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349" y="2881026"/>
            <a:ext cx="3050650" cy="228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8050"/>
            <a:ext cx="3321277" cy="24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350" y="504900"/>
            <a:ext cx="3050650" cy="2376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38"/>
          <p:cNvCxnSpPr>
            <a:stCxn id="259" idx="1"/>
          </p:cNvCxnSpPr>
          <p:nvPr/>
        </p:nvCxnSpPr>
        <p:spPr>
          <a:xfrm rot="10800000">
            <a:off x="4056949" y="2732614"/>
            <a:ext cx="2036400" cy="1292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Google Shape;263;p38"/>
          <p:cNvCxnSpPr>
            <a:stCxn id="261" idx="1"/>
          </p:cNvCxnSpPr>
          <p:nvPr/>
        </p:nvCxnSpPr>
        <p:spPr>
          <a:xfrm rot="10800000">
            <a:off x="3533150" y="1137963"/>
            <a:ext cx="2560200" cy="555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38"/>
          <p:cNvCxnSpPr>
            <a:stCxn id="260" idx="0"/>
          </p:cNvCxnSpPr>
          <p:nvPr/>
        </p:nvCxnSpPr>
        <p:spPr>
          <a:xfrm rot="10800000" flipH="1">
            <a:off x="1660639" y="939550"/>
            <a:ext cx="86100" cy="173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145600" y="122075"/>
            <a:ext cx="37581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Medium"/>
                <a:ea typeface="Poppins Medium"/>
                <a:cs typeface="Poppins Medium"/>
                <a:sym typeface="Poppins Medium"/>
              </a:rPr>
              <a:t>Where do you fit in?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145600" y="1395675"/>
            <a:ext cx="4726500" cy="3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Join the school Eco council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Start reducing household waste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Do a school ground survey - STEM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Create a habitat at school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Share your experiences on social media #greenrevolution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708" y="0"/>
            <a:ext cx="40092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85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262800" y="141875"/>
            <a:ext cx="3186300" cy="5727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What is landfill?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305150" y="3052650"/>
            <a:ext cx="6533700" cy="1111200"/>
          </a:xfrm>
          <a:prstGeom prst="rect">
            <a:avLst/>
          </a:prstGeom>
          <a:solidFill>
            <a:srgbClr val="EEEEEE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B0F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place where we bury household waste in the ground</a:t>
            </a:r>
            <a:endParaRPr sz="2800">
              <a:solidFill>
                <a:srgbClr val="5B0F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38125" y="138350"/>
            <a:ext cx="292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What goes in it?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875" y="0"/>
            <a:ext cx="1787124" cy="188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0" y="1641650"/>
            <a:ext cx="4438451" cy="333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3601" y="1857070"/>
            <a:ext cx="4510874" cy="24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1800" y="162400"/>
            <a:ext cx="23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Landfill 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687" y="162399"/>
            <a:ext cx="2433825" cy="22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231200" y="142675"/>
            <a:ext cx="6681600" cy="572700"/>
          </a:xfrm>
          <a:prstGeom prst="rect">
            <a:avLst/>
          </a:prstGeom>
          <a:solidFill>
            <a:srgbClr val="EEEEEE">
              <a:alpha val="7255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Where does the landfill site come from?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575" y="848616"/>
            <a:ext cx="27588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Poppins SemiBold"/>
              <a:buChar char="●"/>
            </a:pPr>
            <a:r>
              <a:rPr lang="en-GB" sz="2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Forests</a:t>
            </a:r>
            <a:endParaRPr sz="21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Poppins SemiBold"/>
              <a:buChar char="●"/>
            </a:pPr>
            <a:r>
              <a:rPr lang="en-GB" sz="2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Meadows</a:t>
            </a:r>
            <a:endParaRPr sz="21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Poppins SemiBold"/>
              <a:buChar char="●"/>
            </a:pPr>
            <a:r>
              <a:rPr lang="en-GB" sz="2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Rivers</a:t>
            </a:r>
            <a:endParaRPr sz="21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575" y="2571750"/>
            <a:ext cx="3194400" cy="1251300"/>
          </a:xfrm>
          <a:prstGeom prst="rect">
            <a:avLst/>
          </a:prstGeom>
          <a:solidFill>
            <a:srgbClr val="EEEEEE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Poppins SemiBold"/>
              <a:buChar char="●"/>
            </a:pPr>
            <a:r>
              <a:rPr lang="en-GB" sz="2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home for nature</a:t>
            </a:r>
            <a:endParaRPr sz="21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Poppins SemiBold"/>
              <a:buChar char="●"/>
            </a:pPr>
            <a:r>
              <a:rPr lang="en-GB" sz="2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Habitats</a:t>
            </a:r>
            <a:endParaRPr sz="21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Poppins SemiBold"/>
              <a:buChar char="●"/>
            </a:pPr>
            <a:r>
              <a:rPr lang="en-GB" sz="2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Biodiversity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90611" cy="21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925" y="0"/>
            <a:ext cx="2590076" cy="243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600" y="0"/>
            <a:ext cx="42633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02475"/>
            <a:ext cx="2290601" cy="29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925" y="2433294"/>
            <a:ext cx="2590075" cy="27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92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Now dig your hole!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50" y="606350"/>
            <a:ext cx="6805701" cy="45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3"/>
          <a:stretch/>
        </p:blipFill>
        <p:spPr>
          <a:xfrm>
            <a:off x="0" y="43600"/>
            <a:ext cx="9144000" cy="50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3600"/>
            <a:ext cx="3762000" cy="902100"/>
          </a:xfrm>
          <a:prstGeom prst="rect">
            <a:avLst/>
          </a:prstGeom>
          <a:solidFill>
            <a:srgbClr val="EEEEEE">
              <a:alpha val="6079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And start to fill it with household waste……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263</Words>
  <Application>Microsoft Macintosh PowerPoint</Application>
  <PresentationFormat>On-screen Show (16:9)</PresentationFormat>
  <Paragraphs>67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Simple Light</vt:lpstr>
      <vt:lpstr>PowerPoint Presentation</vt:lpstr>
      <vt:lpstr>Nature</vt:lpstr>
      <vt:lpstr>What is landfill?</vt:lpstr>
      <vt:lpstr>What goes in it?</vt:lpstr>
      <vt:lpstr>Landfill </vt:lpstr>
      <vt:lpstr>Where does the landfill site come from?</vt:lpstr>
      <vt:lpstr>PowerPoint Presentation</vt:lpstr>
      <vt:lpstr>Now dig your hole!</vt:lpstr>
      <vt:lpstr>And start to fill it with household waste……</vt:lpstr>
      <vt:lpstr>Until it’s full…….</vt:lpstr>
      <vt:lpstr>How long does it take to breakdown household waste?</vt:lpstr>
      <vt:lpstr>Plastic bags</vt:lpstr>
      <vt:lpstr>Tin cans</vt:lpstr>
      <vt:lpstr>Glass</vt:lpstr>
      <vt:lpstr>Clothes</vt:lpstr>
      <vt:lpstr>Food waste</vt:lpstr>
      <vt:lpstr>So what can we do to reduce what goes into landfill?</vt:lpstr>
      <vt:lpstr>Recycling Sort this pile of rubbish!  </vt:lpstr>
      <vt:lpstr>Something we can all do…….. </vt:lpstr>
      <vt:lpstr>Can nature return to this old landfill site?</vt:lpstr>
      <vt:lpstr>But first…… containing the waste and cap with soil</vt:lpstr>
      <vt:lpstr>Will nature just return to this location?</vt:lpstr>
      <vt:lpstr>PowerPoint Presentation</vt:lpstr>
      <vt:lpstr>Can we restore it back to what it was like before?</vt:lpstr>
      <vt:lpstr>There are 4 landfill sites in north Wales being restored to nature </vt:lpstr>
      <vt:lpstr>Designing the new habitats</vt:lpstr>
      <vt:lpstr>Where do you fit in?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Jim Langley</cp:lastModifiedBy>
  <cp:revision>5</cp:revision>
  <dcterms:modified xsi:type="dcterms:W3CDTF">2022-03-14T11:36:30Z</dcterms:modified>
</cp:coreProperties>
</file>