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Medium"/>
      <p:regular r:id="rId16"/>
      <p:bold r:id="rId17"/>
      <p:italic r:id="rId18"/>
      <p:boldItalic r:id="rId19"/>
    </p:embeddedFont>
    <p:embeddedFont>
      <p:font typeface="Poppins SemiBol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11" Type="http://schemas.openxmlformats.org/officeDocument/2006/relationships/slide" Target="slides/slide6.xml"/><Relationship Id="rId22" Type="http://schemas.openxmlformats.org/officeDocument/2006/relationships/font" Target="fonts/PoppinsSemiBold-italic.fntdata"/><Relationship Id="rId10" Type="http://schemas.openxmlformats.org/officeDocument/2006/relationships/slide" Target="slides/slide5.xml"/><Relationship Id="rId21" Type="http://schemas.openxmlformats.org/officeDocument/2006/relationships/font" Target="fonts/PoppinsSemiBold-bold.fntdata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Medium-bold.fntdata"/><Relationship Id="rId16" Type="http://schemas.openxmlformats.org/officeDocument/2006/relationships/font" Target="fonts/Poppins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3a75be60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3a75be60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3a75be60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3a75be60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3a75be6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3a75be6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3249c94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3249c94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3249c942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3249c942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3249c942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3249c94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927" l="0" r="0" t="28482"/>
          <a:stretch/>
        </p:blipFill>
        <p:spPr>
          <a:xfrm>
            <a:off x="0" y="452400"/>
            <a:ext cx="9144003" cy="46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28750" y="62150"/>
            <a:ext cx="68865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Activity: Create a habitat map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452400"/>
            <a:ext cx="8481300" cy="1493100"/>
          </a:xfrm>
          <a:prstGeom prst="rect">
            <a:avLst/>
          </a:prstGeom>
          <a:solidFill>
            <a:srgbClr val="F3DEDE">
              <a:alpha val="659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Using Penhesgyn landfill site </a:t>
            </a:r>
            <a:r>
              <a:rPr lang="en-GB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 Anglesey</a:t>
            </a: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create your own habitat map for this site.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There is a blank habitat map for each site along with reference materials.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Use the habitat cards and species cards to help design the habitats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You can also create food chains and webs from the species cards as an extension activity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0"/>
              <a:buFont typeface="Poppins Medium"/>
              <a:buChar char="●"/>
            </a:pPr>
            <a:r>
              <a:rPr lang="en-GB" sz="1300">
                <a:latin typeface="Poppins Medium"/>
                <a:ea typeface="Poppins Medium"/>
                <a:cs typeface="Poppins Medium"/>
                <a:sym typeface="Poppins Medium"/>
              </a:rPr>
              <a:t>The following slides are to give background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747950" y="79775"/>
            <a:ext cx="56481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Activity: Create a habitat map at </a:t>
            </a: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Penhesgyn </a:t>
            </a:r>
            <a:endParaRPr sz="174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913850" y="487975"/>
            <a:ext cx="30438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Steps: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Create a key for the different habitats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Mark the map using the colours of the key (feel free to use your own ideas here)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Use the habitat cards to see what species live in each habitat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400"/>
              </a:spcAft>
              <a:buSzPts val="1200"/>
              <a:buFont typeface="Poppins Medium"/>
              <a:buChar char="●"/>
            </a:pPr>
            <a:r>
              <a:rPr lang="en-GB" sz="1200">
                <a:latin typeface="Poppins Medium"/>
                <a:ea typeface="Poppins Medium"/>
                <a:cs typeface="Poppins Medium"/>
                <a:sym typeface="Poppins Medium"/>
              </a:rPr>
              <a:t>Use the species cards to design a habitat map</a:t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854300" y="331132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64" name="Google Shape;64;p14"/>
          <p:cNvSpPr txBox="1"/>
          <p:nvPr/>
        </p:nvSpPr>
        <p:spPr>
          <a:xfrm>
            <a:off x="6985625" y="3259425"/>
            <a:ext cx="137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Existing woodland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985625" y="3595900"/>
            <a:ext cx="137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 woodland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985625" y="3932375"/>
            <a:ext cx="180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wildflower meadow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985625" y="4268850"/>
            <a:ext cx="180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wetland habitat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985625" y="4605325"/>
            <a:ext cx="180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New pond creation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800500" y="2874525"/>
            <a:ext cx="187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Poppins"/>
                <a:ea typeface="Poppins"/>
                <a:cs typeface="Poppins"/>
                <a:sym typeface="Poppins"/>
              </a:rPr>
              <a:t>Key to habitats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861700" y="366077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71" name="Google Shape;71;p14"/>
          <p:cNvSpPr txBox="1"/>
          <p:nvPr/>
        </p:nvSpPr>
        <p:spPr>
          <a:xfrm>
            <a:off x="5861700" y="401022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72" name="Google Shape;72;p14"/>
          <p:cNvSpPr txBox="1"/>
          <p:nvPr/>
        </p:nvSpPr>
        <p:spPr>
          <a:xfrm>
            <a:off x="5861700" y="435967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73" name="Google Shape;73;p14"/>
          <p:cNvSpPr txBox="1"/>
          <p:nvPr/>
        </p:nvSpPr>
        <p:spPr>
          <a:xfrm>
            <a:off x="5861700" y="4709125"/>
            <a:ext cx="967500" cy="219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1" y="487000"/>
            <a:ext cx="5140900" cy="4609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17227" l="0" r="0" t="7770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0" y="0"/>
            <a:ext cx="3000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4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Penhesgyn</a:t>
            </a:r>
            <a:endParaRPr sz="174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1633200" y="0"/>
            <a:ext cx="5877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Penhesgyn 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 disused landfill site 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(reference material)</a:t>
            </a:r>
            <a:endParaRPr sz="150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1730" l="2752" r="0" t="5237"/>
          <a:stretch/>
        </p:blipFill>
        <p:spPr>
          <a:xfrm>
            <a:off x="8650" y="483150"/>
            <a:ext cx="4012200" cy="46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b="0" l="0" r="7097" t="0"/>
          <a:stretch/>
        </p:blipFill>
        <p:spPr>
          <a:xfrm>
            <a:off x="4010775" y="483150"/>
            <a:ext cx="5133225" cy="46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429750" y="79775"/>
            <a:ext cx="82845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Penhesgyn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- Ordnance survey map </a:t>
            </a:r>
            <a:r>
              <a:rPr lang="en-GB" sz="150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(reference material)</a:t>
            </a:r>
            <a:endParaRPr sz="150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5843725" y="9429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 you identify the different habitats on the map i.e. grassland, woods, wet areas?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50" y="497050"/>
            <a:ext cx="5039713" cy="4646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43050" y="79775"/>
            <a:ext cx="60579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55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Penhesgyn - disused landfill site </a:t>
            </a:r>
            <a:r>
              <a:rPr lang="en-GB" sz="1550">
                <a:solidFill>
                  <a:srgbClr val="741B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(reference material)</a:t>
            </a:r>
            <a:endParaRPr sz="1550">
              <a:solidFill>
                <a:srgbClr val="741B4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A picture containing diagram&#10;&#10;Description automatically generated" id="102" name="Google Shape;102;p18"/>
          <p:cNvPicPr preferRelativeResize="0"/>
          <p:nvPr/>
        </p:nvPicPr>
        <p:blipFill rotWithShape="1">
          <a:blip r:embed="rId3">
            <a:alphaModFix/>
          </a:blip>
          <a:srcRect b="9692" l="0" r="0" t="13384"/>
          <a:stretch/>
        </p:blipFill>
        <p:spPr>
          <a:xfrm>
            <a:off x="0" y="483150"/>
            <a:ext cx="4447150" cy="466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250" y="483150"/>
            <a:ext cx="4870749" cy="3180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